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19" r:id="rId2"/>
    <p:sldId id="312" r:id="rId3"/>
    <p:sldId id="321" r:id="rId4"/>
    <p:sldId id="325" r:id="rId5"/>
    <p:sldId id="327" r:id="rId6"/>
    <p:sldId id="333" r:id="rId7"/>
    <p:sldId id="332" r:id="rId8"/>
    <p:sldId id="313" r:id="rId9"/>
    <p:sldId id="328" r:id="rId10"/>
    <p:sldId id="326" r:id="rId11"/>
    <p:sldId id="322" r:id="rId12"/>
    <p:sldId id="323" r:id="rId13"/>
    <p:sldId id="324" r:id="rId14"/>
    <p:sldId id="329" r:id="rId15"/>
    <p:sldId id="330" r:id="rId16"/>
    <p:sldId id="331" r:id="rId17"/>
    <p:sldId id="334" r:id="rId18"/>
    <p:sldId id="317" r:id="rId19"/>
    <p:sldId id="318" r:id="rId20"/>
    <p:sldId id="311" r:id="rId21"/>
    <p:sldId id="309" r:id="rId22"/>
    <p:sldId id="310" r:id="rId23"/>
    <p:sldId id="308" r:id="rId24"/>
    <p:sldId id="307" r:id="rId25"/>
    <p:sldId id="299" r:id="rId26"/>
    <p:sldId id="306" r:id="rId27"/>
    <p:sldId id="300" r:id="rId28"/>
    <p:sldId id="305" r:id="rId29"/>
    <p:sldId id="301" r:id="rId30"/>
    <p:sldId id="285" r:id="rId31"/>
    <p:sldId id="287" r:id="rId32"/>
    <p:sldId id="294" r:id="rId33"/>
    <p:sldId id="289" r:id="rId34"/>
    <p:sldId id="293" r:id="rId35"/>
    <p:sldId id="295" r:id="rId36"/>
    <p:sldId id="298" r:id="rId37"/>
    <p:sldId id="292" r:id="rId38"/>
    <p:sldId id="291" r:id="rId39"/>
    <p:sldId id="314" r:id="rId40"/>
    <p:sldId id="304" r:id="rId41"/>
    <p:sldId id="283" r:id="rId42"/>
    <p:sldId id="284" r:id="rId43"/>
    <p:sldId id="288" r:id="rId44"/>
    <p:sldId id="276" r:id="rId45"/>
    <p:sldId id="279" r:id="rId46"/>
    <p:sldId id="278" r:id="rId47"/>
    <p:sldId id="280" r:id="rId48"/>
    <p:sldId id="282" r:id="rId49"/>
    <p:sldId id="268" r:id="rId50"/>
    <p:sldId id="267" r:id="rId51"/>
    <p:sldId id="266" r:id="rId52"/>
    <p:sldId id="265" r:id="rId53"/>
    <p:sldId id="258" r:id="rId54"/>
    <p:sldId id="263" r:id="rId55"/>
    <p:sldId id="264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21"/>
            <p14:sldId id="325"/>
            <p14:sldId id="327"/>
            <p14:sldId id="333"/>
            <p14:sldId id="332"/>
            <p14:sldId id="313"/>
            <p14:sldId id="328"/>
            <p14:sldId id="326"/>
            <p14:sldId id="322"/>
            <p14:sldId id="323"/>
            <p14:sldId id="324"/>
            <p14:sldId id="329"/>
            <p14:sldId id="330"/>
            <p14:sldId id="331"/>
            <p14:sldId id="334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384" autoAdjust="0"/>
  </p:normalViewPr>
  <p:slideViewPr>
    <p:cSldViewPr snapToGrid="0">
      <p:cViewPr varScale="1">
        <p:scale>
          <a:sx n="58" d="100"/>
          <a:sy n="58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3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56.png"/><Relationship Id="rId4" Type="http://schemas.openxmlformats.org/officeDocument/2006/relationships/image" Target="../media/image20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64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92.png"/><Relationship Id="rId39" Type="http://schemas.openxmlformats.org/officeDocument/2006/relationships/image" Target="../media/image143.png"/><Relationship Id="rId21" Type="http://schemas.openxmlformats.org/officeDocument/2006/relationships/image" Target="../media/image126.png"/><Relationship Id="rId34" Type="http://schemas.openxmlformats.org/officeDocument/2006/relationships/image" Target="../media/image138.png"/><Relationship Id="rId42" Type="http://schemas.openxmlformats.org/officeDocument/2006/relationships/image" Target="../media/image146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45" Type="http://schemas.openxmlformats.org/officeDocument/2006/relationships/image" Target="../media/image14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31" Type="http://schemas.openxmlformats.org/officeDocument/2006/relationships/image" Target="../media/image135.png"/><Relationship Id="rId44" Type="http://schemas.openxmlformats.org/officeDocument/2006/relationships/image" Target="../media/image148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43" Type="http://schemas.openxmlformats.org/officeDocument/2006/relationships/image" Target="../media/image147.png"/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46" Type="http://schemas.openxmlformats.org/officeDocument/2006/relationships/image" Target="../media/image150.png"/><Relationship Id="rId20" Type="http://schemas.openxmlformats.org/officeDocument/2006/relationships/image" Target="../media/image125.png"/><Relationship Id="rId41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92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30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32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31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3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4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11" Type="http://schemas.openxmlformats.org/officeDocument/2006/relationships/image" Target="../media/image132.png"/><Relationship Id="rId5" Type="http://schemas.openxmlformats.org/officeDocument/2006/relationships/image" Target="../media/image187.png"/><Relationship Id="rId15" Type="http://schemas.openxmlformats.org/officeDocument/2006/relationships/image" Target="../media/image195.png"/><Relationship Id="rId10" Type="http://schemas.openxmlformats.org/officeDocument/2006/relationships/image" Target="../media/image13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9" Type="http://schemas.openxmlformats.org/officeDocument/2006/relationships/image" Target="../media/image194.png"/><Relationship Id="rId21" Type="http://schemas.openxmlformats.org/officeDocument/2006/relationships/image" Target="../media/image222.png"/><Relationship Id="rId34" Type="http://schemas.openxmlformats.org/officeDocument/2006/relationships/image" Target="../media/image235.png"/><Relationship Id="rId42" Type="http://schemas.openxmlformats.org/officeDocument/2006/relationships/image" Target="../media/image242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29" Type="http://schemas.openxmlformats.org/officeDocument/2006/relationships/image" Target="../media/image230.png"/><Relationship Id="rId41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37" Type="http://schemas.openxmlformats.org/officeDocument/2006/relationships/image" Target="../media/image238.png"/><Relationship Id="rId40" Type="http://schemas.openxmlformats.org/officeDocument/2006/relationships/image" Target="../media/image240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2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Relationship Id="rId35" Type="http://schemas.openxmlformats.org/officeDocument/2006/relationships/image" Target="../media/image236.png"/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4.png"/><Relationship Id="rId38" Type="http://schemas.openxmlformats.org/officeDocument/2006/relationships/image" Target="../media/image2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4" Type="http://schemas.openxmlformats.org/officeDocument/2006/relationships/image" Target="../media/image196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png"/><Relationship Id="rId18" Type="http://schemas.openxmlformats.org/officeDocument/2006/relationships/image" Target="../media/image260.png"/><Relationship Id="rId26" Type="http://schemas.openxmlformats.org/officeDocument/2006/relationships/image" Target="../media/image196.png"/><Relationship Id="rId39" Type="http://schemas.openxmlformats.org/officeDocument/2006/relationships/image" Target="../media/image279.png"/><Relationship Id="rId21" Type="http://schemas.openxmlformats.org/officeDocument/2006/relationships/image" Target="../media/image263.png"/><Relationship Id="rId34" Type="http://schemas.openxmlformats.org/officeDocument/2006/relationships/image" Target="../media/image275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29" Type="http://schemas.openxmlformats.org/officeDocument/2006/relationships/image" Target="../media/image270.png"/><Relationship Id="rId41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24" Type="http://schemas.openxmlformats.org/officeDocument/2006/relationships/image" Target="../media/image266.png"/><Relationship Id="rId32" Type="http://schemas.openxmlformats.org/officeDocument/2006/relationships/image" Target="../media/image273.png"/><Relationship Id="rId37" Type="http://schemas.openxmlformats.org/officeDocument/2006/relationships/image" Target="../media/image197.png"/><Relationship Id="rId40" Type="http://schemas.openxmlformats.org/officeDocument/2006/relationships/image" Target="../media/image280.png"/><Relationship Id="rId5" Type="http://schemas.openxmlformats.org/officeDocument/2006/relationships/image" Target="../media/image248.png"/><Relationship Id="rId15" Type="http://schemas.openxmlformats.org/officeDocument/2006/relationships/image" Target="../media/image195.png"/><Relationship Id="rId23" Type="http://schemas.openxmlformats.org/officeDocument/2006/relationships/image" Target="../media/image265.png"/><Relationship Id="rId28" Type="http://schemas.openxmlformats.org/officeDocument/2006/relationships/image" Target="../media/image269.png"/><Relationship Id="rId36" Type="http://schemas.openxmlformats.org/officeDocument/2006/relationships/image" Target="../media/image277.png"/><Relationship Id="rId10" Type="http://schemas.openxmlformats.org/officeDocument/2006/relationships/image" Target="../media/image253.png"/><Relationship Id="rId19" Type="http://schemas.openxmlformats.org/officeDocument/2006/relationships/image" Target="../media/image261.png"/><Relationship Id="rId31" Type="http://schemas.openxmlformats.org/officeDocument/2006/relationships/image" Target="../media/image272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64.png"/><Relationship Id="rId27" Type="http://schemas.openxmlformats.org/officeDocument/2006/relationships/image" Target="../media/image268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12" Type="http://schemas.openxmlformats.org/officeDocument/2006/relationships/image" Target="../media/image255.png"/><Relationship Id="rId17" Type="http://schemas.openxmlformats.org/officeDocument/2006/relationships/image" Target="../media/image259.png"/><Relationship Id="rId25" Type="http://schemas.openxmlformats.org/officeDocument/2006/relationships/image" Target="../media/image267.png"/><Relationship Id="rId33" Type="http://schemas.openxmlformats.org/officeDocument/2006/relationships/image" Target="../media/image274.png"/><Relationship Id="rId38" Type="http://schemas.openxmlformats.org/officeDocument/2006/relationships/image" Target="../media/image2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190.png"/><Relationship Id="rId4" Type="http://schemas.openxmlformats.org/officeDocument/2006/relationships/image" Target="../media/image284.png"/><Relationship Id="rId9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png"/><Relationship Id="rId7" Type="http://schemas.openxmlformats.org/officeDocument/2006/relationships/image" Target="../media/image189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98.png"/><Relationship Id="rId7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66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1.png"/><Relationship Id="rId7" Type="http://schemas.openxmlformats.org/officeDocument/2006/relationships/image" Target="../media/image3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333.png"/><Relationship Id="rId10" Type="http://schemas.openxmlformats.org/officeDocument/2006/relationships/image" Target="../media/image337.png"/><Relationship Id="rId4" Type="http://schemas.openxmlformats.org/officeDocument/2006/relationships/image" Target="../media/image332.png"/><Relationship Id="rId9" Type="http://schemas.openxmlformats.org/officeDocument/2006/relationships/image" Target="../media/image3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46A9D-FBEF-E18A-611D-DA26CB5E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9" y="1946647"/>
            <a:ext cx="1535121" cy="326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5661579" y="23120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-8.43183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F1CB6-E804-ADEC-0F2C-E671A80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4" y="2589048"/>
            <a:ext cx="2489633" cy="262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2614866" y="21735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-8.43694</a:t>
            </a:r>
          </a:p>
        </p:txBody>
      </p:sp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837AD1-179B-E889-4091-06435EFD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34" y="1649199"/>
            <a:ext cx="1453627" cy="24661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33" y="1562774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6096648" y="15627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20DB7-A55E-4035-F2A4-7F1ADFF64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51" y="4725381"/>
            <a:ext cx="1467419" cy="1643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3332367" y="15627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-12.3424</a:t>
            </a:r>
          </a:p>
        </p:txBody>
      </p:sp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E45F-B307-A8BE-0769-97EB183E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1" y="2321075"/>
            <a:ext cx="1773808" cy="213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2A390-8ADC-5A37-E6C8-070A43CE8FC4}"/>
              </a:ext>
            </a:extLst>
          </p:cNvPr>
          <p:cNvSpPr txBox="1"/>
          <p:nvPr/>
        </p:nvSpPr>
        <p:spPr>
          <a:xfrm>
            <a:off x="5465941" y="6080353"/>
            <a:ext cx="409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2C </a:t>
            </a:r>
            <a:r>
              <a:rPr lang="en-US" dirty="0" err="1"/>
              <a:t>isomin</a:t>
            </a:r>
            <a:r>
              <a:rPr lang="en-US" dirty="0"/>
              <a:t> = 0.50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413CF-D5BA-5ED7-5284-04929B85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" y="2423651"/>
            <a:ext cx="2252278" cy="2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BFEA2-BA50-39A8-99E4-A59197E873E4}"/>
              </a:ext>
            </a:extLst>
          </p:cNvPr>
          <p:cNvSpPr txBox="1"/>
          <p:nvPr/>
        </p:nvSpPr>
        <p:spPr>
          <a:xfrm>
            <a:off x="10164170" y="20623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243810" y="192389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DB7AA-4FD5-24A6-C8A5-D5AC32D475B8}"/>
              </a:ext>
            </a:extLst>
          </p:cNvPr>
          <p:cNvSpPr txBox="1"/>
          <p:nvPr/>
        </p:nvSpPr>
        <p:spPr>
          <a:xfrm>
            <a:off x="5214548" y="20330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18971-B5C9-ADDD-E1E6-560FC00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6" y="2499991"/>
            <a:ext cx="2214933" cy="224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0C8C3-FEF1-506F-BCF5-812C164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60" y="2499991"/>
            <a:ext cx="1759103" cy="2433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2E2C6B-7883-379C-F8F6-F5DB3123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07" y="2499991"/>
            <a:ext cx="1960054" cy="243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CC6CBD-8F2D-CD75-6A45-6FAB6778CC90}"/>
              </a:ext>
            </a:extLst>
          </p:cNvPr>
          <p:cNvSpPr txBox="1"/>
          <p:nvPr/>
        </p:nvSpPr>
        <p:spPr>
          <a:xfrm>
            <a:off x="7274946" y="3211088"/>
            <a:ext cx="18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 (separation between layers low)</a:t>
            </a:r>
          </a:p>
        </p:txBody>
      </p:sp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7143-B725-0B2C-7A6F-A44F1A63F249}"/>
              </a:ext>
            </a:extLst>
          </p:cNvPr>
          <p:cNvSpPr txBox="1"/>
          <p:nvPr/>
        </p:nvSpPr>
        <p:spPr>
          <a:xfrm>
            <a:off x="5151878" y="3063824"/>
            <a:ext cx="183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 seems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789" y="2339560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8639065" y="2062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8FD6-A785-1FAF-7545-7BC1630C028A}"/>
              </a:ext>
            </a:extLst>
          </p:cNvPr>
          <p:cNvSpPr/>
          <p:nvPr/>
        </p:nvSpPr>
        <p:spPr>
          <a:xfrm>
            <a:off x="1416421" y="2767537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EAB0-6365-5305-BEB9-3E9E6CE36947}"/>
              </a:ext>
            </a:extLst>
          </p:cNvPr>
          <p:cNvSpPr txBox="1"/>
          <p:nvPr/>
        </p:nvSpPr>
        <p:spPr>
          <a:xfrm>
            <a:off x="8892988" y="3032318"/>
            <a:ext cx="156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 seems unstable for (0.4, 0.4)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2BA94-F337-5CAB-5CEF-3A792E75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33" y="2259005"/>
            <a:ext cx="2126404" cy="241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1894675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5585336" y="19072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14" y="2308480"/>
            <a:ext cx="2597171" cy="24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B710C9-6328-A595-D253-3E8977954C0C}"/>
              </a:ext>
            </a:extLst>
          </p:cNvPr>
          <p:cNvSpPr/>
          <p:nvPr/>
        </p:nvSpPr>
        <p:spPr>
          <a:xfrm>
            <a:off x="4410634" y="2819401"/>
            <a:ext cx="2976283" cy="887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26" y="2200890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9050264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1208403" y="20623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E776-8A30-0AF3-2595-1DE0DE1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3" y="2339389"/>
            <a:ext cx="2018873" cy="22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841284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4694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AABD-4280-61C4-D7CA-FDE3146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7" y="2800525"/>
            <a:ext cx="2520771" cy="2307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9" y="2208140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04009B8-2D53-0592-3FBE-6AA1B754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67" y="1277608"/>
            <a:ext cx="58102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73CC18-8303-2C37-7D8F-0FAE0B70A685}"/>
              </a:ext>
            </a:extLst>
          </p:cNvPr>
          <p:cNvCxnSpPr>
            <a:cxnSpLocks/>
          </p:cNvCxnSpPr>
          <p:nvPr/>
        </p:nvCxnSpPr>
        <p:spPr>
          <a:xfrm flipH="1" flipV="1">
            <a:off x="2913592" y="2488142"/>
            <a:ext cx="2125133" cy="1601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DCFBE-D072-BF09-FD71-7BB92DFE910E}"/>
              </a:ext>
            </a:extLst>
          </p:cNvPr>
          <p:cNvCxnSpPr>
            <a:cxnSpLocks/>
          </p:cNvCxnSpPr>
          <p:nvPr/>
        </p:nvCxnSpPr>
        <p:spPr>
          <a:xfrm flipH="1" flipV="1">
            <a:off x="3658658" y="2897981"/>
            <a:ext cx="1617133" cy="170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FF81A0-414C-1BC4-DAB7-EF75F308EC4E}"/>
              </a:ext>
            </a:extLst>
          </p:cNvPr>
          <p:cNvCxnSpPr>
            <a:cxnSpLocks/>
          </p:cNvCxnSpPr>
          <p:nvPr/>
        </p:nvCxnSpPr>
        <p:spPr>
          <a:xfrm flipH="1" flipV="1">
            <a:off x="4280429" y="2768833"/>
            <a:ext cx="1380067" cy="175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605D61-A2D8-71EC-7A9F-17AF9357D8F5}"/>
              </a:ext>
            </a:extLst>
          </p:cNvPr>
          <p:cNvCxnSpPr>
            <a:cxnSpLocks/>
          </p:cNvCxnSpPr>
          <p:nvPr/>
        </p:nvCxnSpPr>
        <p:spPr>
          <a:xfrm flipH="1" flipV="1">
            <a:off x="3027163" y="2222368"/>
            <a:ext cx="1897989" cy="115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10AFE-FCE7-80AA-9C73-EC07313CBF12}"/>
              </a:ext>
            </a:extLst>
          </p:cNvPr>
          <p:cNvCxnSpPr>
            <a:cxnSpLocks/>
          </p:cNvCxnSpPr>
          <p:nvPr/>
        </p:nvCxnSpPr>
        <p:spPr>
          <a:xfrm flipV="1">
            <a:off x="4183592" y="3107928"/>
            <a:ext cx="0" cy="1354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2F17C-9F6A-0174-8B6D-6C4F2D9C1DED}"/>
              </a:ext>
            </a:extLst>
          </p:cNvPr>
          <p:cNvCxnSpPr>
            <a:cxnSpLocks/>
          </p:cNvCxnSpPr>
          <p:nvPr/>
        </p:nvCxnSpPr>
        <p:spPr>
          <a:xfrm flipV="1">
            <a:off x="4589992" y="2978085"/>
            <a:ext cx="0" cy="1483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4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90F22-9F96-A25C-F99F-15A6F3AB7478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AC20E-B06D-2366-BF15-0FC7714B706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10E45-BF59-8B81-AC4A-214E15A94EDE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6BE6-4CC7-1ADE-3764-4DC4987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17AB1-6C8F-CE76-0FDE-B762BA8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a05s010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FCD4F-14F0-DED4-2055-7A17C231FF1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926B-BC62-DC7E-FD13-8BA99980B870}"/>
              </a:ext>
            </a:extLst>
          </p:cNvPr>
          <p:cNvSpPr/>
          <p:nvPr/>
        </p:nvSpPr>
        <p:spPr>
          <a:xfrm>
            <a:off x="1909482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F5910-3CB0-25D7-F1E0-8426022E6B58}"/>
              </a:ext>
            </a:extLst>
          </p:cNvPr>
          <p:cNvSpPr/>
          <p:nvPr/>
        </p:nvSpPr>
        <p:spPr>
          <a:xfrm>
            <a:off x="4845423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64C04-066D-90A1-23C7-B50248214512}"/>
              </a:ext>
            </a:extLst>
          </p:cNvPr>
          <p:cNvSpPr/>
          <p:nvPr/>
        </p:nvSpPr>
        <p:spPr>
          <a:xfrm>
            <a:off x="7906870" y="2967318"/>
            <a:ext cx="2196353" cy="618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a10s5e3 - </a:t>
            </a:r>
            <a:r>
              <a:rPr lang="en-US" b="1" dirty="0"/>
              <a:t>DONE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3CF3B-A937-ADE3-CAE4-09C1FE094A80}"/>
              </a:ext>
            </a:extLst>
          </p:cNvPr>
          <p:cNvGrpSpPr/>
          <p:nvPr/>
        </p:nvGrpSpPr>
        <p:grpSpPr>
          <a:xfrm>
            <a:off x="7706987" y="1515169"/>
            <a:ext cx="1426539" cy="1822945"/>
            <a:chOff x="9777048" y="711993"/>
            <a:chExt cx="2036742" cy="2602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58B08-7840-925B-03C8-0491CEF7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7048" y="991981"/>
              <a:ext cx="2036742" cy="2322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4F2A9-8427-A664-E60E-D860BF090D94}"/>
                </a:ext>
              </a:extLst>
            </p:cNvPr>
            <p:cNvSpPr txBox="1"/>
            <p:nvPr/>
          </p:nvSpPr>
          <p:spPr>
            <a:xfrm>
              <a:off x="10118222" y="711993"/>
              <a:ext cx="1458202" cy="39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E13F1-AF18-FBDF-6A30-27F490A53D81}"/>
              </a:ext>
            </a:extLst>
          </p:cNvPr>
          <p:cNvGrpSpPr/>
          <p:nvPr/>
        </p:nvGrpSpPr>
        <p:grpSpPr>
          <a:xfrm>
            <a:off x="3673243" y="1515169"/>
            <a:ext cx="1520372" cy="1901516"/>
            <a:chOff x="5182809" y="697249"/>
            <a:chExt cx="1520372" cy="1901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C1CDC-4FDA-B4A6-E706-7EFDCDE2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09" y="814780"/>
              <a:ext cx="1520372" cy="17839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F83176-DEB6-A664-CA57-FC52A5ECCA49}"/>
                </a:ext>
              </a:extLst>
            </p:cNvPr>
            <p:cNvSpPr txBox="1"/>
            <p:nvPr/>
          </p:nvSpPr>
          <p:spPr>
            <a:xfrm>
              <a:off x="5238227" y="697249"/>
              <a:ext cx="1458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-2.93788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-2.93873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08592-95A9-2E3E-F0CC-6BC342D1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28" y="3558845"/>
            <a:ext cx="1620746" cy="1783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94" y="5098050"/>
            <a:ext cx="1489902" cy="1626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9" y="1732839"/>
            <a:ext cx="1620747" cy="1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1712878" y="191156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45" y="2277036"/>
            <a:ext cx="2236045" cy="2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74405</TotalTime>
  <Words>1000</Words>
  <Application>Microsoft Office PowerPoint</Application>
  <PresentationFormat>Widescreen</PresentationFormat>
  <Paragraphs>195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a00s7e3 - DONE</vt:lpstr>
      <vt:lpstr>a05s3e3</vt:lpstr>
      <vt:lpstr>a05s5e3 </vt:lpstr>
      <vt:lpstr>a05s75e3</vt:lpstr>
      <vt:lpstr>a05s010</vt:lpstr>
      <vt:lpstr>a10s5e3 - DONE</vt:lpstr>
      <vt:lpstr>a20s5e3</vt:lpstr>
      <vt:lpstr>a20s015</vt:lpstr>
      <vt:lpstr>a20s022</vt:lpstr>
      <vt:lpstr>a20s025</vt:lpstr>
      <vt:lpstr>a20s027</vt:lpstr>
      <vt:lpstr>a25s027</vt:lpstr>
      <vt:lpstr>a25s030</vt:lpstr>
      <vt:lpstr>a30s020</vt:lpstr>
      <vt:lpstr>a30s025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271</cp:revision>
  <dcterms:created xsi:type="dcterms:W3CDTF">2023-07-26T17:49:20Z</dcterms:created>
  <dcterms:modified xsi:type="dcterms:W3CDTF">2025-04-06T01:46:36Z</dcterms:modified>
</cp:coreProperties>
</file>